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99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400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401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402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403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404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74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C2B3-0042-4831-8EC9-3CCBFAEA0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45127-D06F-477A-980F-A82FF64D3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944F-13E2-4B3D-A408-FC5BA8A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BEDB-B50B-4859-92A8-06F57628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8B0CF-25F9-4254-9BE9-F65B0C2C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5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4A4C-3976-418C-AD8B-8A5422D6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03DC7-665D-4862-BEC4-5267BECE5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FDC5-7077-45D9-A8D2-1DA3F6AF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EE842-40D4-4F6B-A74B-C25F4811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3F19A-A73B-4295-9EAB-EF93F8AC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93353-22D6-4379-B144-8C8B0D977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4F9CC-3B22-44F9-B547-7CF19E27A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AF263-99BD-4F83-BDE2-DBAC72239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B9DCC-06E8-4FB3-9EFF-D3851E72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6B64A-D2B3-409B-B3AB-396F1D4C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9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6E07-5BFD-4A25-A9B6-098B520D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82DE-B352-42D8-B07E-726C1A4B7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0B33C-8AF3-4F08-9C9D-4A240F61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676E8-4844-4089-B6EB-31156C81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677D3-CAEF-4E6B-915B-535B5F5B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4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FE79-AA55-4B5E-B06B-BAACE157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F73C-B7A7-4D24-806B-3FF67AD9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18E0E-1C03-4610-8C70-DA755251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8C1F1-243D-4836-9F91-9219BB80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DFF49-0AF3-43FB-8C3E-C27D2CD7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2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20D8-75AB-4DBD-A138-BCF8E11C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A516-5004-4CED-BDD0-5F032D7AF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6EB1C-9011-4B86-A5DE-E5DE54557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D83F4-162F-45BF-88DE-140C8336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14C7D-628D-49D9-A56B-FA2327FA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8E8B1-1562-4970-A8CE-756A3F3F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05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636F-C12D-44B8-9EEB-A604248C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57E1A-5012-44B6-83E0-E4F237009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B44B4-7978-4182-BA07-00CFDC38D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CA877-3779-4827-B7D4-6E0E9FD3E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80B6B-A8C2-45BE-A02A-E8EA9A99E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9977B9-6B1F-4E7C-956F-1485F76E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8BDFF-6876-4ADE-9BF5-AF48508D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4E20A-6AAE-49F9-9C9A-B8EF99CF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2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39CC-D3F5-4C9C-B299-1AB02FC0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87057-24C5-474B-9C99-FB3703021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616B8-63FA-4154-BE49-95282B2E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11681-DEDB-48FF-9B1A-D2BBA000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8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1F280F-DB35-474F-BD48-320C5762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B58E7-4E79-4550-85A7-1E9CE5E4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D0ADE-7EFF-4A2F-9BF6-8B2289A6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0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DC81-DAFA-4BEB-AE0B-509645EF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91F3-B15D-4E93-9248-418F6EB89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BF7ED-D743-4F80-B89B-9B3F6A935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6148A-5487-457A-946D-DCBBD5A4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EFA24-9F0C-476D-B0F6-203735C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0276-E7A0-45C4-85E0-0C51432D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351D-8740-477D-BB1E-F087E38B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43DFEC-8F8F-4112-8A92-EBCFACBBE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8CFDE-5992-4159-8A1B-E3EFACD5C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3E37E-F36C-4D3F-8E0E-D353D968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B5F80-0A09-4557-B0C8-4843884C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5E75E-0FDC-463D-BA83-0D13305C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8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166D66-AF82-41EC-AC90-7345E609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0623C-713C-4E26-90ED-9FFF2AA2C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2650E-85C8-4A97-AEFB-84228A907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2DC38-B861-4982-968F-FE344651E036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EB72F-1091-4AB8-BCA9-822E203EA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BDCF9-FA28-43C7-81B9-C2B0C1570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B4F01-AC54-4E03-A2F3-B6F9927E3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3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FD1F-BF8D-4322-970F-5B4ABE804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0618A-26A1-4FCA-B74D-F3DEB2BA0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195053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7)">
            <a:extLst>
              <a:ext uri="{FF2B5EF4-FFF2-40B4-BE49-F238E27FC236}">
                <a16:creationId xmlns:a16="http://schemas.microsoft.com/office/drawing/2014/main" id="{DC91E2EC-A58D-4C4E-BAF4-C9EEDB4A25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11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8)">
            <a:extLst>
              <a:ext uri="{FF2B5EF4-FFF2-40B4-BE49-F238E27FC236}">
                <a16:creationId xmlns:a16="http://schemas.microsoft.com/office/drawing/2014/main" id="{BD44D8E1-35EF-4298-8C14-4DE0608069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59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9)">
            <a:extLst>
              <a:ext uri="{FF2B5EF4-FFF2-40B4-BE49-F238E27FC236}">
                <a16:creationId xmlns:a16="http://schemas.microsoft.com/office/drawing/2014/main" id="{0AC441CE-2A75-4949-ACA4-2C434C2FFB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582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10)">
            <a:extLst>
              <a:ext uri="{FF2B5EF4-FFF2-40B4-BE49-F238E27FC236}">
                <a16:creationId xmlns:a16="http://schemas.microsoft.com/office/drawing/2014/main" id="{5D6D7794-6B50-4AAD-BBC8-17FC0D2169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CE1DE2-54DB-485C-AC74-1390C2DC47FC}"/>
              </a:ext>
            </a:extLst>
          </p:cNvPr>
          <p:cNvSpPr txBox="1"/>
          <p:nvPr/>
        </p:nvSpPr>
        <p:spPr>
          <a:xfrm>
            <a:off x="5348654" y="3059668"/>
            <a:ext cx="388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change query parameter name in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url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62629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11)">
            <a:extLst>
              <a:ext uri="{FF2B5EF4-FFF2-40B4-BE49-F238E27FC236}">
                <a16:creationId xmlns:a16="http://schemas.microsoft.com/office/drawing/2014/main" id="{0F21B925-44DC-400A-B8FD-B17732D321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30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BBEE1-ACC2-42F4-956F-20E20092AC26}"/>
              </a:ext>
            </a:extLst>
          </p:cNvPr>
          <p:cNvSpPr txBox="1"/>
          <p:nvPr/>
        </p:nvSpPr>
        <p:spPr>
          <a:xfrm>
            <a:off x="3048733" y="324433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Ordering Filter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36923338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ilter in Django REST Framework (Hindi) - YouTube">
            <a:extLst>
              <a:ext uri="{FF2B5EF4-FFF2-40B4-BE49-F238E27FC236}">
                <a16:creationId xmlns:a16="http://schemas.microsoft.com/office/drawing/2014/main" id="{C82C2D69-9453-4BA5-A208-B5442A5C2F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6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ilter in Django REST Framework (Hindi) - YouTube (1)">
            <a:extLst>
              <a:ext uri="{FF2B5EF4-FFF2-40B4-BE49-F238E27FC236}">
                <a16:creationId xmlns:a16="http://schemas.microsoft.com/office/drawing/2014/main" id="{E4316798-52E1-4A6F-9EAA-10C020189F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889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ilter in Django REST Framework (Hindi) - YouTube (2)">
            <a:extLst>
              <a:ext uri="{FF2B5EF4-FFF2-40B4-BE49-F238E27FC236}">
                <a16:creationId xmlns:a16="http://schemas.microsoft.com/office/drawing/2014/main" id="{8BA41D98-5E3B-479E-8599-8B56614F98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01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ilter in Django REST Framework (Hindi) - YouTube (3)">
            <a:extLst>
              <a:ext uri="{FF2B5EF4-FFF2-40B4-BE49-F238E27FC236}">
                <a16:creationId xmlns:a16="http://schemas.microsoft.com/office/drawing/2014/main" id="{4BEE514C-A0CA-4AC5-88DC-CCA7583506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700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ilter in Django REST Framework (Hindi) - YouTube (4)">
            <a:extLst>
              <a:ext uri="{FF2B5EF4-FFF2-40B4-BE49-F238E27FC236}">
                <a16:creationId xmlns:a16="http://schemas.microsoft.com/office/drawing/2014/main" id="{9EB3B651-80D7-4751-BB0A-731260A71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3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8)">
            <a:extLst>
              <a:ext uri="{FF2B5EF4-FFF2-40B4-BE49-F238E27FC236}">
                <a16:creationId xmlns:a16="http://schemas.microsoft.com/office/drawing/2014/main" id="{221EE589-83D5-4BCA-9BFF-98A8B3E48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439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ilter in Django REST Framework (Hindi) - YouTube (5)">
            <a:extLst>
              <a:ext uri="{FF2B5EF4-FFF2-40B4-BE49-F238E27FC236}">
                <a16:creationId xmlns:a16="http://schemas.microsoft.com/office/drawing/2014/main" id="{7BB776F5-BADE-4262-B798-8FE180DE81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342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ilter in Django REST Framework (Hindi) - YouTube (6)">
            <a:extLst>
              <a:ext uri="{FF2B5EF4-FFF2-40B4-BE49-F238E27FC236}">
                <a16:creationId xmlns:a16="http://schemas.microsoft.com/office/drawing/2014/main" id="{F8A83944-B5F4-4C37-9ABA-C2DEE71695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463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ilter in Django REST Framework (Hindi) - YouTube (7)">
            <a:extLst>
              <a:ext uri="{FF2B5EF4-FFF2-40B4-BE49-F238E27FC236}">
                <a16:creationId xmlns:a16="http://schemas.microsoft.com/office/drawing/2014/main" id="{BA82A79B-967F-4A0A-9B0B-057092A807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85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3C38AE-F11D-40D8-851C-85475ACA5353}"/>
              </a:ext>
            </a:extLst>
          </p:cNvPr>
          <p:cNvSpPr txBox="1"/>
          <p:nvPr/>
        </p:nvSpPr>
        <p:spPr>
          <a:xfrm>
            <a:off x="3048733" y="3105835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Page Number Pagination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7669341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">
            <a:extLst>
              <a:ext uri="{FF2B5EF4-FFF2-40B4-BE49-F238E27FC236}">
                <a16:creationId xmlns:a16="http://schemas.microsoft.com/office/drawing/2014/main" id="{79AF36A5-B68F-43F7-921C-F608DA2105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43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)">
            <a:extLst>
              <a:ext uri="{FF2B5EF4-FFF2-40B4-BE49-F238E27FC236}">
                <a16:creationId xmlns:a16="http://schemas.microsoft.com/office/drawing/2014/main" id="{C4545D16-0A1D-468E-A0DC-B9C71F14BE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78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2)">
            <a:extLst>
              <a:ext uri="{FF2B5EF4-FFF2-40B4-BE49-F238E27FC236}">
                <a16:creationId xmlns:a16="http://schemas.microsoft.com/office/drawing/2014/main" id="{EB30AF39-616C-4871-B727-80B9E28D99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61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3)">
            <a:extLst>
              <a:ext uri="{FF2B5EF4-FFF2-40B4-BE49-F238E27FC236}">
                <a16:creationId xmlns:a16="http://schemas.microsoft.com/office/drawing/2014/main" id="{A6371CAF-72EC-4A93-B40E-A60103A70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982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4)">
            <a:extLst>
              <a:ext uri="{FF2B5EF4-FFF2-40B4-BE49-F238E27FC236}">
                <a16:creationId xmlns:a16="http://schemas.microsoft.com/office/drawing/2014/main" id="{EE388E43-8E0C-45BB-9C47-9CC28A618F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7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5)">
            <a:extLst>
              <a:ext uri="{FF2B5EF4-FFF2-40B4-BE49-F238E27FC236}">
                <a16:creationId xmlns:a16="http://schemas.microsoft.com/office/drawing/2014/main" id="{AB5D4093-5F6C-41C4-A3D3-B1FB53A808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9)">
            <a:extLst>
              <a:ext uri="{FF2B5EF4-FFF2-40B4-BE49-F238E27FC236}">
                <a16:creationId xmlns:a16="http://schemas.microsoft.com/office/drawing/2014/main" id="{ECFC848E-9200-46B3-AF06-28A2073E7F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53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6)">
            <a:extLst>
              <a:ext uri="{FF2B5EF4-FFF2-40B4-BE49-F238E27FC236}">
                <a16:creationId xmlns:a16="http://schemas.microsoft.com/office/drawing/2014/main" id="{E64CB29A-F443-4FA3-AFA4-72F2DD61B1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7)">
            <a:extLst>
              <a:ext uri="{FF2B5EF4-FFF2-40B4-BE49-F238E27FC236}">
                <a16:creationId xmlns:a16="http://schemas.microsoft.com/office/drawing/2014/main" id="{F52DED90-CFEE-4319-A231-DE6AF7838F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06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8)">
            <a:extLst>
              <a:ext uri="{FF2B5EF4-FFF2-40B4-BE49-F238E27FC236}">
                <a16:creationId xmlns:a16="http://schemas.microsoft.com/office/drawing/2014/main" id="{3894343D-D850-4E67-84E8-799FF09AB7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27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9)">
            <a:extLst>
              <a:ext uri="{FF2B5EF4-FFF2-40B4-BE49-F238E27FC236}">
                <a16:creationId xmlns:a16="http://schemas.microsoft.com/office/drawing/2014/main" id="{946D7E20-9EC1-4386-9183-B257184BD8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867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0)">
            <a:extLst>
              <a:ext uri="{FF2B5EF4-FFF2-40B4-BE49-F238E27FC236}">
                <a16:creationId xmlns:a16="http://schemas.microsoft.com/office/drawing/2014/main" id="{1EA973A7-3AA7-49C6-BE5D-DC81CFF305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80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1)">
            <a:extLst>
              <a:ext uri="{FF2B5EF4-FFF2-40B4-BE49-F238E27FC236}">
                <a16:creationId xmlns:a16="http://schemas.microsoft.com/office/drawing/2014/main" id="{403C5CBE-3E64-4A09-AC81-B83ED79362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821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2)">
            <a:extLst>
              <a:ext uri="{FF2B5EF4-FFF2-40B4-BE49-F238E27FC236}">
                <a16:creationId xmlns:a16="http://schemas.microsoft.com/office/drawing/2014/main" id="{7EE9742B-1116-4226-B633-CA77F1BC4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215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3)">
            <a:extLst>
              <a:ext uri="{FF2B5EF4-FFF2-40B4-BE49-F238E27FC236}">
                <a16:creationId xmlns:a16="http://schemas.microsoft.com/office/drawing/2014/main" id="{57DBE510-28BC-439A-8C3E-E7CB15D6DB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073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4)">
            <a:extLst>
              <a:ext uri="{FF2B5EF4-FFF2-40B4-BE49-F238E27FC236}">
                <a16:creationId xmlns:a16="http://schemas.microsoft.com/office/drawing/2014/main" id="{35D6DBA9-200E-43AB-BF35-6A1EB2B18E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242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5)">
            <a:extLst>
              <a:ext uri="{FF2B5EF4-FFF2-40B4-BE49-F238E27FC236}">
                <a16:creationId xmlns:a16="http://schemas.microsoft.com/office/drawing/2014/main" id="{6610EAB8-E587-4655-91FA-308A08B357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0)">
            <a:extLst>
              <a:ext uri="{FF2B5EF4-FFF2-40B4-BE49-F238E27FC236}">
                <a16:creationId xmlns:a16="http://schemas.microsoft.com/office/drawing/2014/main" id="{4B32B3CD-C64E-44BF-A20B-00F13712A0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216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6)">
            <a:extLst>
              <a:ext uri="{FF2B5EF4-FFF2-40B4-BE49-F238E27FC236}">
                <a16:creationId xmlns:a16="http://schemas.microsoft.com/office/drawing/2014/main" id="{6F15FF2A-0B5D-47ED-BC87-203DA54D94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CCBFC5-5097-4374-A2D8-654201516F1E}"/>
              </a:ext>
            </a:extLst>
          </p:cNvPr>
          <p:cNvSpPr txBox="1"/>
          <p:nvPr/>
        </p:nvSpPr>
        <p:spPr>
          <a:xfrm>
            <a:off x="7218485" y="2329961"/>
            <a:ext cx="268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define page size by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F0E81-40F1-4708-8F6A-59A28A50844B}"/>
              </a:ext>
            </a:extLst>
          </p:cNvPr>
          <p:cNvSpPr txBox="1"/>
          <p:nvPr/>
        </p:nvSpPr>
        <p:spPr>
          <a:xfrm>
            <a:off x="5884985" y="1960629"/>
            <a:ext cx="250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“p=3”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instade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of page =3</a:t>
            </a:r>
          </a:p>
        </p:txBody>
      </p:sp>
    </p:spTree>
    <p:extLst>
      <p:ext uri="{BB962C8B-B14F-4D97-AF65-F5344CB8AC3E}">
        <p14:creationId xmlns:p14="http://schemas.microsoft.com/office/powerpoint/2010/main" val="31224860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7)">
            <a:extLst>
              <a:ext uri="{FF2B5EF4-FFF2-40B4-BE49-F238E27FC236}">
                <a16:creationId xmlns:a16="http://schemas.microsoft.com/office/drawing/2014/main" id="{4C1DE2EA-2EDF-4480-8BC4-6708049AAA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931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8)">
            <a:extLst>
              <a:ext uri="{FF2B5EF4-FFF2-40B4-BE49-F238E27FC236}">
                <a16:creationId xmlns:a16="http://schemas.microsoft.com/office/drawing/2014/main" id="{34203E6A-1960-43D0-8BBA-BC724BB84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50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19)">
            <a:extLst>
              <a:ext uri="{FF2B5EF4-FFF2-40B4-BE49-F238E27FC236}">
                <a16:creationId xmlns:a16="http://schemas.microsoft.com/office/drawing/2014/main" id="{4B3EC640-E140-4035-BB3C-C7DED9BDA1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72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20)">
            <a:extLst>
              <a:ext uri="{FF2B5EF4-FFF2-40B4-BE49-F238E27FC236}">
                <a16:creationId xmlns:a16="http://schemas.microsoft.com/office/drawing/2014/main" id="{972D2F28-EA41-46C1-8B95-A5D1FE25F1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866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21)">
            <a:extLst>
              <a:ext uri="{FF2B5EF4-FFF2-40B4-BE49-F238E27FC236}">
                <a16:creationId xmlns:a16="http://schemas.microsoft.com/office/drawing/2014/main" id="{653D793A-B5C8-4057-9815-10B4B5125D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577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22)">
            <a:extLst>
              <a:ext uri="{FF2B5EF4-FFF2-40B4-BE49-F238E27FC236}">
                <a16:creationId xmlns:a16="http://schemas.microsoft.com/office/drawing/2014/main" id="{34FC028B-D8D4-4786-BBDA-05E5DCD7C2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163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Number Pagination in Django REST Framework (Hindi) - YouTube (23)">
            <a:extLst>
              <a:ext uri="{FF2B5EF4-FFF2-40B4-BE49-F238E27FC236}">
                <a16:creationId xmlns:a16="http://schemas.microsoft.com/office/drawing/2014/main" id="{1B9FC31D-E963-4E3C-A2F3-C453B37840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00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994C3-A24A-46A1-A823-DA2873A544A6}"/>
              </a:ext>
            </a:extLst>
          </p:cNvPr>
          <p:cNvSpPr txBox="1"/>
          <p:nvPr/>
        </p:nvSpPr>
        <p:spPr>
          <a:xfrm>
            <a:off x="3048733" y="3105835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Limit Offset Pagination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5458234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">
            <a:extLst>
              <a:ext uri="{FF2B5EF4-FFF2-40B4-BE49-F238E27FC236}">
                <a16:creationId xmlns:a16="http://schemas.microsoft.com/office/drawing/2014/main" id="{EEC703C6-B95F-4DAF-9D5D-A7B8C89AC0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1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1)">
            <a:extLst>
              <a:ext uri="{FF2B5EF4-FFF2-40B4-BE49-F238E27FC236}">
                <a16:creationId xmlns:a16="http://schemas.microsoft.com/office/drawing/2014/main" id="{268F287F-9003-4814-AC00-2F0006DA3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263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1)">
            <a:extLst>
              <a:ext uri="{FF2B5EF4-FFF2-40B4-BE49-F238E27FC236}">
                <a16:creationId xmlns:a16="http://schemas.microsoft.com/office/drawing/2014/main" id="{0F2A88CB-D2D0-44C3-B320-D1360D4154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621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2)">
            <a:extLst>
              <a:ext uri="{FF2B5EF4-FFF2-40B4-BE49-F238E27FC236}">
                <a16:creationId xmlns:a16="http://schemas.microsoft.com/office/drawing/2014/main" id="{BF4F3BC3-D31F-4051-8995-112D1A61EA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78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3)">
            <a:extLst>
              <a:ext uri="{FF2B5EF4-FFF2-40B4-BE49-F238E27FC236}">
                <a16:creationId xmlns:a16="http://schemas.microsoft.com/office/drawing/2014/main" id="{33F2D205-0BAD-4695-A894-D899B4F298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850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4)">
            <a:extLst>
              <a:ext uri="{FF2B5EF4-FFF2-40B4-BE49-F238E27FC236}">
                <a16:creationId xmlns:a16="http://schemas.microsoft.com/office/drawing/2014/main" id="{B90A3F12-2874-4F2D-994E-8E70FDB25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039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5)">
            <a:extLst>
              <a:ext uri="{FF2B5EF4-FFF2-40B4-BE49-F238E27FC236}">
                <a16:creationId xmlns:a16="http://schemas.microsoft.com/office/drawing/2014/main" id="{40369EE5-845D-4E5C-9232-6A9241F0AD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007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6)">
            <a:extLst>
              <a:ext uri="{FF2B5EF4-FFF2-40B4-BE49-F238E27FC236}">
                <a16:creationId xmlns:a16="http://schemas.microsoft.com/office/drawing/2014/main" id="{90286538-18B6-45B4-AAB8-0630512BE1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212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7)">
            <a:extLst>
              <a:ext uri="{FF2B5EF4-FFF2-40B4-BE49-F238E27FC236}">
                <a16:creationId xmlns:a16="http://schemas.microsoft.com/office/drawing/2014/main" id="{0814A501-EAA2-47FA-AA4B-3811127BBF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850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8)">
            <a:extLst>
              <a:ext uri="{FF2B5EF4-FFF2-40B4-BE49-F238E27FC236}">
                <a16:creationId xmlns:a16="http://schemas.microsoft.com/office/drawing/2014/main" id="{D6AE65BB-F8AF-4E2F-8FFD-237891C52F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59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9)">
            <a:extLst>
              <a:ext uri="{FF2B5EF4-FFF2-40B4-BE49-F238E27FC236}">
                <a16:creationId xmlns:a16="http://schemas.microsoft.com/office/drawing/2014/main" id="{53D86930-3847-4FC9-8DBC-20B47B55AD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A1237-8EC4-4C14-AC0E-FCADAB6D9E65}"/>
              </a:ext>
            </a:extLst>
          </p:cNvPr>
          <p:cNvSpPr txBox="1"/>
          <p:nvPr/>
        </p:nvSpPr>
        <p:spPr>
          <a:xfrm>
            <a:off x="6989885" y="2162908"/>
            <a:ext cx="27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User define limit and offset</a:t>
            </a:r>
          </a:p>
        </p:txBody>
      </p:sp>
    </p:spTree>
    <p:extLst>
      <p:ext uri="{BB962C8B-B14F-4D97-AF65-F5344CB8AC3E}">
        <p14:creationId xmlns:p14="http://schemas.microsoft.com/office/powerpoint/2010/main" val="26727747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 Offset Pagination in Django REST Framework (Hindi) - YouTube (10)">
            <a:extLst>
              <a:ext uri="{FF2B5EF4-FFF2-40B4-BE49-F238E27FC236}">
                <a16:creationId xmlns:a16="http://schemas.microsoft.com/office/drawing/2014/main" id="{FF73C0F1-E415-48AA-9B45-FBBF3202DE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8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2)">
            <a:extLst>
              <a:ext uri="{FF2B5EF4-FFF2-40B4-BE49-F238E27FC236}">
                <a16:creationId xmlns:a16="http://schemas.microsoft.com/office/drawing/2014/main" id="{15A4CAEE-E673-414C-A355-ED11D8E0C6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3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3)">
            <a:extLst>
              <a:ext uri="{FF2B5EF4-FFF2-40B4-BE49-F238E27FC236}">
                <a16:creationId xmlns:a16="http://schemas.microsoft.com/office/drawing/2014/main" id="{C9BC63A9-6313-453E-93F5-DC5903291B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9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4)">
            <a:extLst>
              <a:ext uri="{FF2B5EF4-FFF2-40B4-BE49-F238E27FC236}">
                <a16:creationId xmlns:a16="http://schemas.microsoft.com/office/drawing/2014/main" id="{E46AD620-3C5C-40C5-83F1-C98284455E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21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5)">
            <a:extLst>
              <a:ext uri="{FF2B5EF4-FFF2-40B4-BE49-F238E27FC236}">
                <a16:creationId xmlns:a16="http://schemas.microsoft.com/office/drawing/2014/main" id="{707DAF12-1523-4EB5-850E-A6DE76732F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2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6)">
            <a:extLst>
              <a:ext uri="{FF2B5EF4-FFF2-40B4-BE49-F238E27FC236}">
                <a16:creationId xmlns:a16="http://schemas.microsoft.com/office/drawing/2014/main" id="{83E47923-C0F7-48B0-B5E2-BD944B1596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269CA1-56F2-4D89-B675-8DF0320B22DC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JSON Web Token and Simple JWT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105071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7)">
            <a:extLst>
              <a:ext uri="{FF2B5EF4-FFF2-40B4-BE49-F238E27FC236}">
                <a16:creationId xmlns:a16="http://schemas.microsoft.com/office/drawing/2014/main" id="{469CED43-CC66-4FE4-9895-107253CDA4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3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8)">
            <a:extLst>
              <a:ext uri="{FF2B5EF4-FFF2-40B4-BE49-F238E27FC236}">
                <a16:creationId xmlns:a16="http://schemas.microsoft.com/office/drawing/2014/main" id="{D17EC136-DEDB-460D-8DB4-3F497F977B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6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9)">
            <a:extLst>
              <a:ext uri="{FF2B5EF4-FFF2-40B4-BE49-F238E27FC236}">
                <a16:creationId xmlns:a16="http://schemas.microsoft.com/office/drawing/2014/main" id="{9BED5727-0310-403D-ACA8-60003274B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0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0)">
            <a:extLst>
              <a:ext uri="{FF2B5EF4-FFF2-40B4-BE49-F238E27FC236}">
                <a16:creationId xmlns:a16="http://schemas.microsoft.com/office/drawing/2014/main" id="{494D41D9-3E73-47F4-956A-918DBC36B0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9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1)">
            <a:extLst>
              <a:ext uri="{FF2B5EF4-FFF2-40B4-BE49-F238E27FC236}">
                <a16:creationId xmlns:a16="http://schemas.microsoft.com/office/drawing/2014/main" id="{9CA1437D-C13F-4174-923E-CBA82EBC3D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1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2)">
            <a:extLst>
              <a:ext uri="{FF2B5EF4-FFF2-40B4-BE49-F238E27FC236}">
                <a16:creationId xmlns:a16="http://schemas.microsoft.com/office/drawing/2014/main" id="{B46693EF-AC41-4DFC-A33E-A6BB0CE698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7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3)">
            <a:extLst>
              <a:ext uri="{FF2B5EF4-FFF2-40B4-BE49-F238E27FC236}">
                <a16:creationId xmlns:a16="http://schemas.microsoft.com/office/drawing/2014/main" id="{342BF37D-CC69-4E45-AF12-CB61E9B655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8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4)">
            <a:extLst>
              <a:ext uri="{FF2B5EF4-FFF2-40B4-BE49-F238E27FC236}">
                <a16:creationId xmlns:a16="http://schemas.microsoft.com/office/drawing/2014/main" id="{71685E06-0964-4522-BAC1-8A597B31E6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82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5)">
            <a:extLst>
              <a:ext uri="{FF2B5EF4-FFF2-40B4-BE49-F238E27FC236}">
                <a16:creationId xmlns:a16="http://schemas.microsoft.com/office/drawing/2014/main" id="{BAFE640B-6B8D-4E31-80A6-A16CE9E062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8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6)">
            <a:extLst>
              <a:ext uri="{FF2B5EF4-FFF2-40B4-BE49-F238E27FC236}">
                <a16:creationId xmlns:a16="http://schemas.microsoft.com/office/drawing/2014/main" id="{FB8A22D3-1606-423D-8A4B-915EA435CE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4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">
            <a:extLst>
              <a:ext uri="{FF2B5EF4-FFF2-40B4-BE49-F238E27FC236}">
                <a16:creationId xmlns:a16="http://schemas.microsoft.com/office/drawing/2014/main" id="{ADC5F076-CB16-4121-85F9-55F98A500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4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7)">
            <a:extLst>
              <a:ext uri="{FF2B5EF4-FFF2-40B4-BE49-F238E27FC236}">
                <a16:creationId xmlns:a16="http://schemas.microsoft.com/office/drawing/2014/main" id="{14FAAC28-530E-450E-9C66-560BDD4EC6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65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8)">
            <a:extLst>
              <a:ext uri="{FF2B5EF4-FFF2-40B4-BE49-F238E27FC236}">
                <a16:creationId xmlns:a16="http://schemas.microsoft.com/office/drawing/2014/main" id="{3483F827-60FD-4A43-8365-1F30A7717B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18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9)">
            <a:extLst>
              <a:ext uri="{FF2B5EF4-FFF2-40B4-BE49-F238E27FC236}">
                <a16:creationId xmlns:a16="http://schemas.microsoft.com/office/drawing/2014/main" id="{C051DFAA-E768-4ABD-97F2-141142ED9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9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0)">
            <a:extLst>
              <a:ext uri="{FF2B5EF4-FFF2-40B4-BE49-F238E27FC236}">
                <a16:creationId xmlns:a16="http://schemas.microsoft.com/office/drawing/2014/main" id="{8939BBF3-90AF-4C7A-9A36-18ED55CF14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72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1)">
            <a:extLst>
              <a:ext uri="{FF2B5EF4-FFF2-40B4-BE49-F238E27FC236}">
                <a16:creationId xmlns:a16="http://schemas.microsoft.com/office/drawing/2014/main" id="{737C8FA8-B6D8-406F-8CE9-8948EFB40A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2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2)">
            <a:extLst>
              <a:ext uri="{FF2B5EF4-FFF2-40B4-BE49-F238E27FC236}">
                <a16:creationId xmlns:a16="http://schemas.microsoft.com/office/drawing/2014/main" id="{D6CF24ED-6903-4E10-806E-B36C0576A2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44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3)">
            <a:extLst>
              <a:ext uri="{FF2B5EF4-FFF2-40B4-BE49-F238E27FC236}">
                <a16:creationId xmlns:a16="http://schemas.microsoft.com/office/drawing/2014/main" id="{9861466E-2BDD-4497-BCC1-E92F5BD111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71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4)">
            <a:extLst>
              <a:ext uri="{FF2B5EF4-FFF2-40B4-BE49-F238E27FC236}">
                <a16:creationId xmlns:a16="http://schemas.microsoft.com/office/drawing/2014/main" id="{BF3F306E-DD71-4FBB-820E-92260638AA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6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5)">
            <a:extLst>
              <a:ext uri="{FF2B5EF4-FFF2-40B4-BE49-F238E27FC236}">
                <a16:creationId xmlns:a16="http://schemas.microsoft.com/office/drawing/2014/main" id="{7F9D0463-E08E-4B82-9672-12BAF7C2BE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49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6)">
            <a:extLst>
              <a:ext uri="{FF2B5EF4-FFF2-40B4-BE49-F238E27FC236}">
                <a16:creationId xmlns:a16="http://schemas.microsoft.com/office/drawing/2014/main" id="{F974D259-2FA6-4045-BF1F-4AD7EB942E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1)">
            <a:extLst>
              <a:ext uri="{FF2B5EF4-FFF2-40B4-BE49-F238E27FC236}">
                <a16:creationId xmlns:a16="http://schemas.microsoft.com/office/drawing/2014/main" id="{85D1E5E1-E672-4ABA-BE80-5CE91908A9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4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7)">
            <a:extLst>
              <a:ext uri="{FF2B5EF4-FFF2-40B4-BE49-F238E27FC236}">
                <a16:creationId xmlns:a16="http://schemas.microsoft.com/office/drawing/2014/main" id="{F9C8C169-49DE-47E2-85AB-F514392536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88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8)">
            <a:extLst>
              <a:ext uri="{FF2B5EF4-FFF2-40B4-BE49-F238E27FC236}">
                <a16:creationId xmlns:a16="http://schemas.microsoft.com/office/drawing/2014/main" id="{174BBF20-71F2-4B1C-B0F2-6EC84ED63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24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B9694A-342E-4234-AA7B-3E750F75C7A4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Throttling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184051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">
            <a:extLst>
              <a:ext uri="{FF2B5EF4-FFF2-40B4-BE49-F238E27FC236}">
                <a16:creationId xmlns:a16="http://schemas.microsoft.com/office/drawing/2014/main" id="{1BAC8595-9B90-4F58-AF37-6CF120992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72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)">
            <a:extLst>
              <a:ext uri="{FF2B5EF4-FFF2-40B4-BE49-F238E27FC236}">
                <a16:creationId xmlns:a16="http://schemas.microsoft.com/office/drawing/2014/main" id="{74EAFA68-F4E8-4ADC-A3E7-2FF033BB6F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7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2)">
            <a:extLst>
              <a:ext uri="{FF2B5EF4-FFF2-40B4-BE49-F238E27FC236}">
                <a16:creationId xmlns:a16="http://schemas.microsoft.com/office/drawing/2014/main" id="{DDB3AAE5-1F4E-4F35-949A-EAAD971716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32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3)">
            <a:extLst>
              <a:ext uri="{FF2B5EF4-FFF2-40B4-BE49-F238E27FC236}">
                <a16:creationId xmlns:a16="http://schemas.microsoft.com/office/drawing/2014/main" id="{1E4B8F22-87AC-4431-A50F-749C962F58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50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4)">
            <a:extLst>
              <a:ext uri="{FF2B5EF4-FFF2-40B4-BE49-F238E27FC236}">
                <a16:creationId xmlns:a16="http://schemas.microsoft.com/office/drawing/2014/main" id="{A9296189-9BAA-4467-A07F-60AB79D0D9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49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5)">
            <a:extLst>
              <a:ext uri="{FF2B5EF4-FFF2-40B4-BE49-F238E27FC236}">
                <a16:creationId xmlns:a16="http://schemas.microsoft.com/office/drawing/2014/main" id="{F42D380F-5B66-4CC2-9CB4-A89E41E94E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12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6)">
            <a:extLst>
              <a:ext uri="{FF2B5EF4-FFF2-40B4-BE49-F238E27FC236}">
                <a16:creationId xmlns:a16="http://schemas.microsoft.com/office/drawing/2014/main" id="{E11EBB2A-4527-4B81-A3C2-18A0E184B8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2)">
            <a:extLst>
              <a:ext uri="{FF2B5EF4-FFF2-40B4-BE49-F238E27FC236}">
                <a16:creationId xmlns:a16="http://schemas.microsoft.com/office/drawing/2014/main" id="{9B240922-27BE-44FF-8A09-FB0DD32F8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56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7)">
            <a:extLst>
              <a:ext uri="{FF2B5EF4-FFF2-40B4-BE49-F238E27FC236}">
                <a16:creationId xmlns:a16="http://schemas.microsoft.com/office/drawing/2014/main" id="{51546183-0B5D-4F81-B06F-01ED6C8EE6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9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8)">
            <a:extLst>
              <a:ext uri="{FF2B5EF4-FFF2-40B4-BE49-F238E27FC236}">
                <a16:creationId xmlns:a16="http://schemas.microsoft.com/office/drawing/2014/main" id="{6DFC87E2-C113-401F-91F9-77E113521A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68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9)">
            <a:extLst>
              <a:ext uri="{FF2B5EF4-FFF2-40B4-BE49-F238E27FC236}">
                <a16:creationId xmlns:a16="http://schemas.microsoft.com/office/drawing/2014/main" id="{35B8FE52-0084-4D18-86F8-E2A62036AE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02A364-53E2-4A6E-9E04-C2D69E9462D6}"/>
              </a:ext>
            </a:extLst>
          </p:cNvPr>
          <p:cNvSpPr txBox="1"/>
          <p:nvPr/>
        </p:nvSpPr>
        <p:spPr>
          <a:xfrm>
            <a:off x="5495191" y="1134208"/>
            <a:ext cx="376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Custom UserRateThrottle for per View</a:t>
            </a:r>
          </a:p>
        </p:txBody>
      </p:sp>
    </p:spTree>
    <p:extLst>
      <p:ext uri="{BB962C8B-B14F-4D97-AF65-F5344CB8AC3E}">
        <p14:creationId xmlns:p14="http://schemas.microsoft.com/office/powerpoint/2010/main" val="937404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0)">
            <a:extLst>
              <a:ext uri="{FF2B5EF4-FFF2-40B4-BE49-F238E27FC236}">
                <a16:creationId xmlns:a16="http://schemas.microsoft.com/office/drawing/2014/main" id="{856453B4-8257-4840-B89B-C2FBA41999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3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1)">
            <a:extLst>
              <a:ext uri="{FF2B5EF4-FFF2-40B4-BE49-F238E27FC236}">
                <a16:creationId xmlns:a16="http://schemas.microsoft.com/office/drawing/2014/main" id="{A20CC2BF-6F9B-4B80-A55B-720FA6D06E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77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2)">
            <a:extLst>
              <a:ext uri="{FF2B5EF4-FFF2-40B4-BE49-F238E27FC236}">
                <a16:creationId xmlns:a16="http://schemas.microsoft.com/office/drawing/2014/main" id="{0A3FBDE8-0046-43B1-AB9D-A963476F87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0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3)">
            <a:extLst>
              <a:ext uri="{FF2B5EF4-FFF2-40B4-BE49-F238E27FC236}">
                <a16:creationId xmlns:a16="http://schemas.microsoft.com/office/drawing/2014/main" id="{D0A6CC1B-41A4-4677-8005-86140CCB1F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3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4)">
            <a:extLst>
              <a:ext uri="{FF2B5EF4-FFF2-40B4-BE49-F238E27FC236}">
                <a16:creationId xmlns:a16="http://schemas.microsoft.com/office/drawing/2014/main" id="{1B0EAAD9-7B0D-49DE-8823-B950CAFBBD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77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5)">
            <a:extLst>
              <a:ext uri="{FF2B5EF4-FFF2-40B4-BE49-F238E27FC236}">
                <a16:creationId xmlns:a16="http://schemas.microsoft.com/office/drawing/2014/main" id="{D7F6EFA3-4966-4AE9-8260-211C00CE4D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8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6)">
            <a:extLst>
              <a:ext uri="{FF2B5EF4-FFF2-40B4-BE49-F238E27FC236}">
                <a16:creationId xmlns:a16="http://schemas.microsoft.com/office/drawing/2014/main" id="{8EA75E85-111E-407D-850B-67245E9A6C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4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3)">
            <a:extLst>
              <a:ext uri="{FF2B5EF4-FFF2-40B4-BE49-F238E27FC236}">
                <a16:creationId xmlns:a16="http://schemas.microsoft.com/office/drawing/2014/main" id="{78EB92B8-F257-4BAB-839F-4DC484A814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27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7)">
            <a:extLst>
              <a:ext uri="{FF2B5EF4-FFF2-40B4-BE49-F238E27FC236}">
                <a16:creationId xmlns:a16="http://schemas.microsoft.com/office/drawing/2014/main" id="{41E375DF-F33A-4FD6-9F21-58E87254D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6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8)">
            <a:extLst>
              <a:ext uri="{FF2B5EF4-FFF2-40B4-BE49-F238E27FC236}">
                <a16:creationId xmlns:a16="http://schemas.microsoft.com/office/drawing/2014/main" id="{48BEF5F1-5EBC-4F55-B05A-8C590BDF37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3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19)">
            <a:extLst>
              <a:ext uri="{FF2B5EF4-FFF2-40B4-BE49-F238E27FC236}">
                <a16:creationId xmlns:a16="http://schemas.microsoft.com/office/drawing/2014/main" id="{3605B8AB-2E60-4E3D-B02A-F3045E8D84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1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20)">
            <a:extLst>
              <a:ext uri="{FF2B5EF4-FFF2-40B4-BE49-F238E27FC236}">
                <a16:creationId xmlns:a16="http://schemas.microsoft.com/office/drawing/2014/main" id="{4DB612EC-4BBB-45EF-B3C3-B9BCE443E8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081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21)">
            <a:extLst>
              <a:ext uri="{FF2B5EF4-FFF2-40B4-BE49-F238E27FC236}">
                <a16:creationId xmlns:a16="http://schemas.microsoft.com/office/drawing/2014/main" id="{4F6F04BC-15A7-496E-B5BD-DE7E97876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20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22)">
            <a:extLst>
              <a:ext uri="{FF2B5EF4-FFF2-40B4-BE49-F238E27FC236}">
                <a16:creationId xmlns:a16="http://schemas.microsoft.com/office/drawing/2014/main" id="{FADFA9C5-FAC2-4420-A252-826424C796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71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ottling in Django REST Framework (Hindi) - YouTube (23)">
            <a:extLst>
              <a:ext uri="{FF2B5EF4-FFF2-40B4-BE49-F238E27FC236}">
                <a16:creationId xmlns:a16="http://schemas.microsoft.com/office/drawing/2014/main" id="{E039A0F4-6740-4066-917D-D213AC81A7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76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1AE05D-B4E3-4150-8761-A221A47249F8}"/>
              </a:ext>
            </a:extLst>
          </p:cNvPr>
          <p:cNvSpPr txBox="1"/>
          <p:nvPr/>
        </p:nvSpPr>
        <p:spPr>
          <a:xfrm>
            <a:off x="3048733" y="3105835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Filtering and django filter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446950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">
            <a:extLst>
              <a:ext uri="{FF2B5EF4-FFF2-40B4-BE49-F238E27FC236}">
                <a16:creationId xmlns:a16="http://schemas.microsoft.com/office/drawing/2014/main" id="{F7D11911-6FD1-45E5-966F-3846E5F65D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441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)">
            <a:extLst>
              <a:ext uri="{FF2B5EF4-FFF2-40B4-BE49-F238E27FC236}">
                <a16:creationId xmlns:a16="http://schemas.microsoft.com/office/drawing/2014/main" id="{0A3C02C1-BD0A-414C-9BB6-3E670CCBE1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1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4)">
            <a:extLst>
              <a:ext uri="{FF2B5EF4-FFF2-40B4-BE49-F238E27FC236}">
                <a16:creationId xmlns:a16="http://schemas.microsoft.com/office/drawing/2014/main" id="{B43FECC7-491A-4963-9BD0-B23EEE1D68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80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2)">
            <a:extLst>
              <a:ext uri="{FF2B5EF4-FFF2-40B4-BE49-F238E27FC236}">
                <a16:creationId xmlns:a16="http://schemas.microsoft.com/office/drawing/2014/main" id="{B190D4E7-56EE-4FB9-AE51-2BC78A2CBF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4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3)">
            <a:extLst>
              <a:ext uri="{FF2B5EF4-FFF2-40B4-BE49-F238E27FC236}">
                <a16:creationId xmlns:a16="http://schemas.microsoft.com/office/drawing/2014/main" id="{8BECE1CC-0F80-4266-9003-1B5661599E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18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4)">
            <a:extLst>
              <a:ext uri="{FF2B5EF4-FFF2-40B4-BE49-F238E27FC236}">
                <a16:creationId xmlns:a16="http://schemas.microsoft.com/office/drawing/2014/main" id="{3CF243E8-B9C2-45F0-B4AC-800DC9DC09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57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5)">
            <a:extLst>
              <a:ext uri="{FF2B5EF4-FFF2-40B4-BE49-F238E27FC236}">
                <a16:creationId xmlns:a16="http://schemas.microsoft.com/office/drawing/2014/main" id="{5B3FA94A-3E14-49E1-83B9-810D315ED1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5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6)">
            <a:extLst>
              <a:ext uri="{FF2B5EF4-FFF2-40B4-BE49-F238E27FC236}">
                <a16:creationId xmlns:a16="http://schemas.microsoft.com/office/drawing/2014/main" id="{3A55C35A-56B2-415F-A8B8-5C827E600D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00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7)">
            <a:extLst>
              <a:ext uri="{FF2B5EF4-FFF2-40B4-BE49-F238E27FC236}">
                <a16:creationId xmlns:a16="http://schemas.microsoft.com/office/drawing/2014/main" id="{2C0FBB77-D1F6-45B3-9065-0997D22566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72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8)">
            <a:extLst>
              <a:ext uri="{FF2B5EF4-FFF2-40B4-BE49-F238E27FC236}">
                <a16:creationId xmlns:a16="http://schemas.microsoft.com/office/drawing/2014/main" id="{5C99DC20-074D-41C7-A87C-A4AD176EA7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19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9)">
            <a:extLst>
              <a:ext uri="{FF2B5EF4-FFF2-40B4-BE49-F238E27FC236}">
                <a16:creationId xmlns:a16="http://schemas.microsoft.com/office/drawing/2014/main" id="{F08A0ECB-271E-46AA-8085-1454521FB5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09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0)">
            <a:extLst>
              <a:ext uri="{FF2B5EF4-FFF2-40B4-BE49-F238E27FC236}">
                <a16:creationId xmlns:a16="http://schemas.microsoft.com/office/drawing/2014/main" id="{9F7AD789-B6FB-4274-A6F0-6DD120A43A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28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1)">
            <a:extLst>
              <a:ext uri="{FF2B5EF4-FFF2-40B4-BE49-F238E27FC236}">
                <a16:creationId xmlns:a16="http://schemas.microsoft.com/office/drawing/2014/main" id="{DF7E1370-C1C0-4918-A217-3F62052240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1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5)">
            <a:extLst>
              <a:ext uri="{FF2B5EF4-FFF2-40B4-BE49-F238E27FC236}">
                <a16:creationId xmlns:a16="http://schemas.microsoft.com/office/drawing/2014/main" id="{AB8A262F-A386-4045-AC73-53931CE1A0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838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2)">
            <a:extLst>
              <a:ext uri="{FF2B5EF4-FFF2-40B4-BE49-F238E27FC236}">
                <a16:creationId xmlns:a16="http://schemas.microsoft.com/office/drawing/2014/main" id="{8559321A-6D14-4A1A-B81E-801A4D2119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24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3)">
            <a:extLst>
              <a:ext uri="{FF2B5EF4-FFF2-40B4-BE49-F238E27FC236}">
                <a16:creationId xmlns:a16="http://schemas.microsoft.com/office/drawing/2014/main" id="{70EB7042-4732-4E67-942F-AD4C20A52D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906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4)">
            <a:extLst>
              <a:ext uri="{FF2B5EF4-FFF2-40B4-BE49-F238E27FC236}">
                <a16:creationId xmlns:a16="http://schemas.microsoft.com/office/drawing/2014/main" id="{E563CFA7-6E2C-4771-9666-CFC7462FD2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16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5)">
            <a:extLst>
              <a:ext uri="{FF2B5EF4-FFF2-40B4-BE49-F238E27FC236}">
                <a16:creationId xmlns:a16="http://schemas.microsoft.com/office/drawing/2014/main" id="{3CB09D5D-613C-4938-8DCE-9C5DA06479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4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6)">
            <a:extLst>
              <a:ext uri="{FF2B5EF4-FFF2-40B4-BE49-F238E27FC236}">
                <a16:creationId xmlns:a16="http://schemas.microsoft.com/office/drawing/2014/main" id="{D24E85B9-299F-4CD9-93C2-71FD3A7923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676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7)">
            <a:extLst>
              <a:ext uri="{FF2B5EF4-FFF2-40B4-BE49-F238E27FC236}">
                <a16:creationId xmlns:a16="http://schemas.microsoft.com/office/drawing/2014/main" id="{55088235-D843-4B57-AC87-B2258B2116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30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8)">
            <a:extLst>
              <a:ext uri="{FF2B5EF4-FFF2-40B4-BE49-F238E27FC236}">
                <a16:creationId xmlns:a16="http://schemas.microsoft.com/office/drawing/2014/main" id="{792E0A84-76E7-492F-8551-E0A73D37F6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697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19)">
            <a:extLst>
              <a:ext uri="{FF2B5EF4-FFF2-40B4-BE49-F238E27FC236}">
                <a16:creationId xmlns:a16="http://schemas.microsoft.com/office/drawing/2014/main" id="{A2F5481C-3C1F-468F-8D5A-5E4487ADEF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942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20)">
            <a:extLst>
              <a:ext uri="{FF2B5EF4-FFF2-40B4-BE49-F238E27FC236}">
                <a16:creationId xmlns:a16="http://schemas.microsoft.com/office/drawing/2014/main" id="{AC2BC710-5446-4B78-97D7-A0CD5A4B2C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14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21)">
            <a:extLst>
              <a:ext uri="{FF2B5EF4-FFF2-40B4-BE49-F238E27FC236}">
                <a16:creationId xmlns:a16="http://schemas.microsoft.com/office/drawing/2014/main" id="{B11C5734-E30D-4D33-BA22-D8ABCEE3E9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ON Web Token and Simple JWT in Django REST Framework (Hindi) - YouTube (6)">
            <a:extLst>
              <a:ext uri="{FF2B5EF4-FFF2-40B4-BE49-F238E27FC236}">
                <a16:creationId xmlns:a16="http://schemas.microsoft.com/office/drawing/2014/main" id="{413DED75-82D3-49BE-96BD-9064430BA9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88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tering and django filter in Django REST Framework (Hindi) - YouTube (22)">
            <a:extLst>
              <a:ext uri="{FF2B5EF4-FFF2-40B4-BE49-F238E27FC236}">
                <a16:creationId xmlns:a16="http://schemas.microsoft.com/office/drawing/2014/main" id="{DB760716-4A5F-4514-9467-5308B01EA9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03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1F1B7D-FA15-4D90-ADD8-8F35A9A2AD3A}"/>
              </a:ext>
            </a:extLst>
          </p:cNvPr>
          <p:cNvSpPr txBox="1"/>
          <p:nvPr/>
        </p:nvSpPr>
        <p:spPr>
          <a:xfrm>
            <a:off x="3048733" y="324433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Search Filter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33787470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">
            <a:extLst>
              <a:ext uri="{FF2B5EF4-FFF2-40B4-BE49-F238E27FC236}">
                <a16:creationId xmlns:a16="http://schemas.microsoft.com/office/drawing/2014/main" id="{B61E6DBD-F633-4DFD-BB43-0DD2E8510C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20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1)">
            <a:extLst>
              <a:ext uri="{FF2B5EF4-FFF2-40B4-BE49-F238E27FC236}">
                <a16:creationId xmlns:a16="http://schemas.microsoft.com/office/drawing/2014/main" id="{AC2CE1DA-9926-4709-84C7-D32E6E3339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522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2)">
            <a:extLst>
              <a:ext uri="{FF2B5EF4-FFF2-40B4-BE49-F238E27FC236}">
                <a16:creationId xmlns:a16="http://schemas.microsoft.com/office/drawing/2014/main" id="{5D56EB5A-A33D-4CFC-929C-01A6CF2494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55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3)">
            <a:extLst>
              <a:ext uri="{FF2B5EF4-FFF2-40B4-BE49-F238E27FC236}">
                <a16:creationId xmlns:a16="http://schemas.microsoft.com/office/drawing/2014/main" id="{6A8718FF-9ED4-48E2-AB2D-0CD16305C7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89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4)">
            <a:extLst>
              <a:ext uri="{FF2B5EF4-FFF2-40B4-BE49-F238E27FC236}">
                <a16:creationId xmlns:a16="http://schemas.microsoft.com/office/drawing/2014/main" id="{6E943BF3-29D4-4EC5-989B-805D71328F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584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5)">
            <a:extLst>
              <a:ext uri="{FF2B5EF4-FFF2-40B4-BE49-F238E27FC236}">
                <a16:creationId xmlns:a16="http://schemas.microsoft.com/office/drawing/2014/main" id="{F1961794-B19F-4330-9469-34CC48A835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29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6)">
            <a:extLst>
              <a:ext uri="{FF2B5EF4-FFF2-40B4-BE49-F238E27FC236}">
                <a16:creationId xmlns:a16="http://schemas.microsoft.com/office/drawing/2014/main" id="{CECCBC26-2FCE-4FEE-9B58-D265F6C0F4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176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rch Filter in Django REST Framework (Hindi) - YouTube (7)">
            <a:extLst>
              <a:ext uri="{FF2B5EF4-FFF2-40B4-BE49-F238E27FC236}">
                <a16:creationId xmlns:a16="http://schemas.microsoft.com/office/drawing/2014/main" id="{C3B17099-518F-4E8C-AB14-606DD90682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122</Words>
  <Application>Microsoft Office PowerPoint</Application>
  <PresentationFormat>Widescreen</PresentationFormat>
  <Paragraphs>14</Paragraphs>
  <Slides>149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3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6</cp:revision>
  <dcterms:created xsi:type="dcterms:W3CDTF">2022-08-31T12:14:01Z</dcterms:created>
  <dcterms:modified xsi:type="dcterms:W3CDTF">2022-09-02T16:43:46Z</dcterms:modified>
</cp:coreProperties>
</file>